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-756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23BF415-4475-4D82-9627-B3674D12BF7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418D6F-4007-47F3-BFBD-D16ED6CE5233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0EAF10-6419-44D2-96FD-2D60B8CB3ED3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DE28A-42DD-440F-90CB-A41D2AE67A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F3B9-2FF3-4BA0-8A9D-5AA873879E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EF961-2DF9-487F-A3A1-A650BA8F9F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228B6-1C2D-4345-A24B-7E8CE33419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BD5B6-0739-4321-BBAC-1B50FB9496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B7DF4-D38F-4D5D-9ABB-83EFED64F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5C7332-5F5D-41E1-AD14-0DB0F4180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47F31-0CEB-4910-96B0-72024410A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1E23A-6A02-44B3-9200-4483747468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23FA3-AFC3-4F8A-AD9B-8DC692DE14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D4053-5D96-4041-9B34-2C532563D9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14CF87-5213-4B97-9C06-73ED38F972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db.com/rg/mediaindex/thumbnail/media/rm1416206336/nm0000069" TargetMode="External"/><Relationship Id="rId13" Type="http://schemas.openxmlformats.org/officeDocument/2006/relationships/hyperlink" Target="http://z.about.com/d/womenshistory/1/0/z/I/jackie_kennedy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c/c3/37_Lyndon_Johnson_3x4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8.jpeg"/><Relationship Id="rId10" Type="http://schemas.openxmlformats.org/officeDocument/2006/relationships/hyperlink" Target="http://www.imdb.com/rg/mediaindex/thumbnail/media/rm1503631360/nm0000054" TargetMode="External"/><Relationship Id="rId4" Type="http://schemas.openxmlformats.org/officeDocument/2006/relationships/slide" Target="slide2.xml"/><Relationship Id="rId9" Type="http://schemas.openxmlformats.org/officeDocument/2006/relationships/image" Target="../media/image4.jpeg"/><Relationship Id="rId1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jpeg"/><Relationship Id="rId7" Type="http://schemas.openxmlformats.org/officeDocument/2006/relationships/hyperlink" Target="http://www.time.com/time/2003/jfk/photoessay/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time.com/time/2003/jfk/photoessay/5.html" TargetMode="Externa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Going out to look for my sold sister</a:t>
            </a:r>
            <a:endParaRPr lang="en-US" sz="1400" dirty="0"/>
          </a:p>
        </p:txBody>
      </p:sp>
      <p:pic>
        <p:nvPicPr>
          <p:cNvPr id="205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9556" y="533400"/>
            <a:ext cx="1219200" cy="1828800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Isabel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Isabel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</a:t>
            </a:r>
            <a:r>
              <a:rPr lang="en-US" sz="700" dirty="0" smtClean="0"/>
              <a:t>Isabel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2074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63387" y="2438400"/>
            <a:ext cx="357939" cy="533400"/>
          </a:xfrm>
          <a:prstGeom prst="rect">
            <a:avLst/>
          </a:prstGeom>
          <a:noFill/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smtClean="0"/>
              <a:t>Feeding </a:t>
            </a:r>
            <a:r>
              <a:rPr lang="en-US" sz="1200" dirty="0" smtClean="0"/>
              <a:t>C</a:t>
            </a:r>
            <a:r>
              <a:rPr lang="en-US" sz="1200" dirty="0" smtClean="0"/>
              <a:t>urzon </a:t>
            </a:r>
            <a:r>
              <a:rPr lang="en-US" sz="1200" dirty="0" smtClean="0"/>
              <a:t>at the prison so that he will not starve</a:t>
            </a:r>
            <a:endParaRPr lang="en-US" sz="1200" dirty="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Patriot,  and 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Rhode Island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52400" y="5473931"/>
            <a:ext cx="381000" cy="253538"/>
          </a:xfrm>
          <a:prstGeom prst="rect">
            <a:avLst/>
          </a:prstGeom>
          <a:noFill/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45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Ruth </a:t>
            </a:r>
            <a:endParaRPr lang="en-US" sz="800" dirty="0"/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8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58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master</a:t>
            </a:r>
            <a:endParaRPr lang="en-US" sz="800" dirty="0"/>
          </a:p>
        </p:txBody>
      </p:sp>
      <p:pic>
        <p:nvPicPr>
          <p:cNvPr id="2092" name="Picture 44" descr="c. 1953&#10;Photo by Frank Powolny">
            <a:hlinkClick r:id="rId10" tooltip="c. 1953&#10;Photo by Frank Powolny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Madam </a:t>
            </a:r>
            <a:endParaRPr lang="en-US" sz="800" dirty="0"/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7620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err="1" smtClean="0"/>
              <a:t>Mr</a:t>
            </a:r>
            <a:r>
              <a:rPr lang="en-US" sz="800" dirty="0" smtClean="0"/>
              <a:t> .Robert </a:t>
            </a:r>
            <a:endParaRPr lang="en-US" sz="800" dirty="0"/>
          </a:p>
        </p:txBody>
      </p:sp>
      <p:pic>
        <p:nvPicPr>
          <p:cNvPr id="2100" name="Picture 52" descr="A picture of First Lady Jacqueline Kennedy, wife of President John F. Kennedy">
            <a:hlinkClick r:id="rId13" tooltip="View Full-Size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Jenny </a:t>
            </a:r>
            <a:endParaRPr lang="en-US" sz="800" dirty="0"/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I went to the water pump today and there was some lady there that just stood and helped grandfather </a:t>
            </a:r>
            <a:endParaRPr lang="en-US" sz="105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I </a:t>
            </a:r>
            <a:r>
              <a:rPr lang="en-US" sz="1050" dirty="0" smtClean="0"/>
              <a:t>watched as </a:t>
            </a:r>
            <a:r>
              <a:rPr lang="en-US" sz="1050" dirty="0" smtClean="0"/>
              <a:t>R</a:t>
            </a:r>
            <a:r>
              <a:rPr lang="en-US" sz="1050" dirty="0" smtClean="0"/>
              <a:t>uth </a:t>
            </a:r>
            <a:r>
              <a:rPr lang="en-US" sz="1050" dirty="0" smtClean="0"/>
              <a:t>washed the </a:t>
            </a:r>
            <a:r>
              <a:rPr lang="en-US" sz="1050" dirty="0" smtClean="0"/>
              <a:t>rocks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05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Ruth to Isabel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No you helped me wash rocks</a:t>
            </a:r>
            <a:r>
              <a:rPr lang="en-US" sz="1050" dirty="0" smtClean="0"/>
              <a:t> </a:t>
            </a:r>
            <a:endParaRPr lang="en-US" sz="1050" dirty="0"/>
          </a:p>
        </p:txBody>
      </p:sp>
      <p:pic>
        <p:nvPicPr>
          <p:cNvPr id="2116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2133600" y="4191000"/>
            <a:ext cx="427413" cy="445670"/>
          </a:xfrm>
          <a:prstGeom prst="rect">
            <a:avLst/>
          </a:prstGeom>
          <a:noFill/>
        </p:spPr>
      </p:pic>
      <p:pic>
        <p:nvPicPr>
          <p:cNvPr id="2117" name="Picture 69" descr="Robert F. Kennedy - Photo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50415" y="3124200"/>
            <a:ext cx="360070" cy="536575"/>
          </a:xfrm>
          <a:prstGeom prst="rect">
            <a:avLst/>
          </a:prstGeom>
          <a:noFill/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4267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Madam to Isabel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Help </a:t>
            </a:r>
            <a:r>
              <a:rPr lang="en-US" sz="1050" dirty="0" smtClean="0"/>
              <a:t>Becky clean the </a:t>
            </a:r>
            <a:r>
              <a:rPr lang="en-US" sz="1050" dirty="0" smtClean="0"/>
              <a:t>kitchen Sal and bring me a cup of tea </a:t>
            </a:r>
            <a:endParaRPr lang="en-US" sz="1050" dirty="0"/>
          </a:p>
        </p:txBody>
      </p:sp>
      <p:pic>
        <p:nvPicPr>
          <p:cNvPr id="2119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33600" y="4800600"/>
            <a:ext cx="357939" cy="533400"/>
          </a:xfrm>
          <a:prstGeom prst="rect">
            <a:avLst/>
          </a:prstGeom>
          <a:noFill/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800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Getting yelled at by madam </a:t>
            </a:r>
            <a:endParaRPr lang="en-US" sz="1050" dirty="0"/>
          </a:p>
        </p:txBody>
      </p:sp>
      <p:pic>
        <p:nvPicPr>
          <p:cNvPr id="2122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33600" y="5486400"/>
            <a:ext cx="357939" cy="533400"/>
          </a:xfrm>
          <a:prstGeom prst="rect">
            <a:avLst/>
          </a:prstGeom>
          <a:noFill/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562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Making Ruth a play doll </a:t>
            </a:r>
            <a:endParaRPr lang="en-US" sz="1050" dirty="0"/>
          </a:p>
        </p:txBody>
      </p:sp>
      <p:pic>
        <p:nvPicPr>
          <p:cNvPr id="2124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33600" y="6172200"/>
            <a:ext cx="357939" cy="533400"/>
          </a:xfrm>
          <a:prstGeom prst="rect">
            <a:avLst/>
          </a:prstGeom>
          <a:noFill/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6172200"/>
            <a:ext cx="4572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050" dirty="0" smtClean="0"/>
              <a:t>Walking to the market to get a halibut and turtles for the turtle soup   </a:t>
            </a:r>
            <a:endParaRPr lang="en-US" sz="1050" dirty="0"/>
          </a:p>
        </p:txBody>
      </p:sp>
      <p:pic>
        <p:nvPicPr>
          <p:cNvPr id="55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209800" y="3733800"/>
            <a:ext cx="381000" cy="253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 err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/>
              <a:t>John F. Kennedy</a:t>
            </a:r>
            <a:r>
              <a:rPr lang="en-US" sz="1000"/>
              <a:t> is preparing to sign the Nuclear Test Ban Treaty</a:t>
            </a:r>
            <a:endParaRPr lang="en-US" sz="1400"/>
          </a:p>
        </p:txBody>
      </p:sp>
      <p:pic>
        <p:nvPicPr>
          <p:cNvPr id="7175" name="Picture 7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8762" y="533400"/>
            <a:ext cx="1219200" cy="1828800"/>
          </a:xfrm>
          <a:prstGeom prst="rect">
            <a:avLst/>
          </a:prstGeom>
          <a:noFill/>
        </p:spPr>
      </p:pic>
      <p:sp>
        <p:nvSpPr>
          <p:cNvPr id="7176" name="Rectangl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John F. Kennedy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Patriot,  and 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Christian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Rhode Island</a:t>
            </a:r>
            <a:endParaRPr lang="en-US" sz="800" dirty="0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Sex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       	          </a:t>
            </a:r>
            <a:r>
              <a:rPr lang="en-US" sz="800" dirty="0" smtClean="0"/>
              <a:t>Female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May 29, 1917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</a:t>
            </a:r>
            <a:r>
              <a:rPr lang="en-US" sz="800" dirty="0" smtClean="0"/>
              <a:t>Rhode Island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S</a:t>
            </a:r>
            <a:r>
              <a:rPr lang="en-US" sz="800" dirty="0" smtClean="0"/>
              <a:t>ingle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P</a:t>
            </a:r>
            <a:r>
              <a:rPr lang="en-US" sz="800" dirty="0" smtClean="0"/>
              <a:t>atriot,  and Loyalist  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</a:t>
            </a:r>
            <a:r>
              <a:rPr lang="en-US" sz="800" dirty="0" smtClean="0"/>
              <a:t>Christian</a:t>
            </a:r>
            <a:endParaRPr lang="en-US" sz="800" dirty="0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Cooking, cleaning, washing dishes, and clothes, and gathering firewood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Reading, and walking places  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</a:t>
            </a:r>
            <a:r>
              <a:rPr lang="en-US" sz="800" dirty="0" smtClean="0"/>
              <a:t>Common Sense, Crusoe </a:t>
            </a:r>
            <a:endParaRPr lang="en-US" sz="800" dirty="0"/>
          </a:p>
        </p:txBody>
      </p:sp>
      <p:pic>
        <p:nvPicPr>
          <p:cNvPr id="7204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265196" y="5257800"/>
            <a:ext cx="460207" cy="68580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Me 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52400" y="6134516"/>
            <a:ext cx="685800" cy="456368"/>
          </a:xfrm>
          <a:prstGeom prst="rect">
            <a:avLst/>
          </a:prstGeom>
          <a:noFill/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Me and Ruth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232</Words>
  <Application>Microsoft Office PowerPoint</Application>
  <PresentationFormat>On-screen Show (4:3)</PresentationFormat>
  <Paragraphs>88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26</cp:revision>
  <dcterms:created xsi:type="dcterms:W3CDTF">2009-03-30T18:09:43Z</dcterms:created>
  <dcterms:modified xsi:type="dcterms:W3CDTF">2011-05-04T05:56:59Z</dcterms:modified>
</cp:coreProperties>
</file>